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399" r:id="rId47"/>
    <p:sldId id="400" r:id="rId48"/>
    <p:sldId id="293" r:id="rId49"/>
    <p:sldId id="310" r:id="rId50"/>
    <p:sldId id="294" r:id="rId51"/>
    <p:sldId id="352" r:id="rId52"/>
    <p:sldId id="353" r:id="rId53"/>
    <p:sldId id="354" r:id="rId54"/>
    <p:sldId id="297" r:id="rId55"/>
    <p:sldId id="298" r:id="rId56"/>
    <p:sldId id="306" r:id="rId57"/>
    <p:sldId id="311" r:id="rId58"/>
    <p:sldId id="307" r:id="rId59"/>
    <p:sldId id="368" r:id="rId60"/>
    <p:sldId id="369" r:id="rId61"/>
    <p:sldId id="370" r:id="rId62"/>
    <p:sldId id="300" r:id="rId63"/>
    <p:sldId id="312" r:id="rId64"/>
    <p:sldId id="301" r:id="rId65"/>
    <p:sldId id="304" r:id="rId66"/>
    <p:sldId id="313" r:id="rId67"/>
    <p:sldId id="305" r:id="rId68"/>
    <p:sldId id="308" r:id="rId69"/>
    <p:sldId id="314" r:id="rId70"/>
    <p:sldId id="309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4" r:id="rId80"/>
    <p:sldId id="325" r:id="rId81"/>
    <p:sldId id="328" r:id="rId82"/>
    <p:sldId id="329" r:id="rId83"/>
    <p:sldId id="330" r:id="rId84"/>
    <p:sldId id="334" r:id="rId85"/>
    <p:sldId id="335" r:id="rId86"/>
    <p:sldId id="336" r:id="rId87"/>
    <p:sldId id="337" r:id="rId88"/>
    <p:sldId id="342" r:id="rId89"/>
    <p:sldId id="343" r:id="rId90"/>
    <p:sldId id="344" r:id="rId91"/>
    <p:sldId id="371" r:id="rId92"/>
    <p:sldId id="372" r:id="rId93"/>
    <p:sldId id="373" r:id="rId94"/>
    <p:sldId id="377" r:id="rId95"/>
    <p:sldId id="379" r:id="rId96"/>
    <p:sldId id="386" r:id="rId97"/>
    <p:sldId id="387" r:id="rId98"/>
    <p:sldId id="388" r:id="rId99"/>
    <p:sldId id="391" r:id="rId100"/>
    <p:sldId id="392" r:id="rId101"/>
    <p:sldId id="393" r:id="rId102"/>
    <p:sldId id="394" r:id="rId103"/>
    <p:sldId id="395" r:id="rId104"/>
    <p:sldId id="396" r:id="rId105"/>
    <p:sldId id="326" r:id="rId106"/>
    <p:sldId id="327" r:id="rId107"/>
    <p:sldId id="331" r:id="rId108"/>
    <p:sldId id="332" r:id="rId109"/>
    <p:sldId id="359" r:id="rId110"/>
    <p:sldId id="360" r:id="rId111"/>
    <p:sldId id="361" r:id="rId112"/>
    <p:sldId id="362" r:id="rId113"/>
    <p:sldId id="397" r:id="rId114"/>
    <p:sldId id="398" r:id="rId115"/>
    <p:sldId id="374" r:id="rId116"/>
    <p:sldId id="375" r:id="rId117"/>
    <p:sldId id="338" r:id="rId118"/>
    <p:sldId id="376" r:id="rId119"/>
    <p:sldId id="339" r:id="rId120"/>
    <p:sldId id="380" r:id="rId121"/>
    <p:sldId id="381" r:id="rId122"/>
    <p:sldId id="389" r:id="rId123"/>
    <p:sldId id="390" r:id="rId124"/>
    <p:sldId id="385" r:id="rId125"/>
    <p:sldId id="363" r:id="rId126"/>
    <p:sldId id="364" r:id="rId127"/>
    <p:sldId id="365" r:id="rId128"/>
    <p:sldId id="366" r:id="rId129"/>
    <p:sldId id="384" r:id="rId130"/>
    <p:sldId id="283" r:id="rId131"/>
    <p:sldId id="284" r:id="rId132"/>
    <p:sldId id="286" r:id="rId133"/>
    <p:sldId id="287" r:id="rId134"/>
    <p:sldId id="288" r:id="rId135"/>
    <p:sldId id="289" r:id="rId136"/>
    <p:sldId id="290" r:id="rId137"/>
    <p:sldId id="291" r:id="rId138"/>
    <p:sldId id="302" r:id="rId139"/>
    <p:sldId id="303" r:id="rId140"/>
    <p:sldId id="281" r:id="rId141"/>
  </p:sldIdLst>
  <p:sldSz cx="2328863" cy="5572125"/>
  <p:notesSz cx="6858000" cy="9144000"/>
  <p:embeddedFontLst>
    <p:embeddedFont>
      <p:font typeface="Cambria Math" panose="02040503050406030204" pitchFamily="18" charset="0"/>
      <p:regular r:id="rId143"/>
    </p:embeddedFont>
    <p:embeddedFont>
      <p:font typeface="Helvetica Neue" panose="02000503000000020004" pitchFamily="2" charset="0"/>
      <p:regular r:id="rId144"/>
      <p:bold r:id="rId145"/>
      <p:italic r:id="rId146"/>
      <p:boldItalic r:id="rId147"/>
    </p:embeddedFont>
    <p:embeddedFont>
      <p:font typeface="Lato" panose="020F0502020204030203" pitchFamily="34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6"/>
    <p:restoredTop sz="94590"/>
  </p:normalViewPr>
  <p:slideViewPr>
    <p:cSldViewPr snapToGrid="0" showGuides="1">
      <p:cViewPr>
        <p:scale>
          <a:sx n="273" d="100"/>
          <a:sy n="273" d="100"/>
        </p:scale>
        <p:origin x="2248" y="-85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615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504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13" Type="http://schemas.openxmlformats.org/officeDocument/2006/relationships/slide" Target="slide13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9.xml"/><Relationship Id="rId5" Type="http://schemas.openxmlformats.org/officeDocument/2006/relationships/slide" Target="slide7.xml"/><Relationship Id="rId10" Type="http://schemas.openxmlformats.org/officeDocument/2006/relationships/slide" Target="slide127.xml"/><Relationship Id="rId4" Type="http://schemas.openxmlformats.org/officeDocument/2006/relationships/slide" Target="slide5.xml"/><Relationship Id="rId9" Type="http://schemas.openxmlformats.org/officeDocument/2006/relationships/slide" Target="slide125.xml"/><Relationship Id="rId14" Type="http://schemas.openxmlformats.org/officeDocument/2006/relationships/slide" Target="slide1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132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8.xml"/><Relationship Id="rId9" Type="http://schemas.openxmlformats.org/officeDocument/2006/relationships/slide" Target="slide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PC-CJU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4.xml"/><Relationship Id="rId21" Type="http://schemas.openxmlformats.org/officeDocument/2006/relationships/slide" Target="slide46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5.xml"/><Relationship Id="rId9" Type="http://schemas.openxmlformats.org/officeDocument/2006/relationships/slide" Target="slide34.xml"/><Relationship Id="rId14" Type="http://schemas.openxmlformats.org/officeDocument/2006/relationships/slide" Target="slide39.xml"/><Relationship Id="rId22" Type="http://schemas.openxmlformats.org/officeDocument/2006/relationships/slide" Target="slide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8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5.xml"/><Relationship Id="rId18" Type="http://schemas.openxmlformats.org/officeDocument/2006/relationships/slide" Target="slide73.xml"/><Relationship Id="rId26" Type="http://schemas.openxmlformats.org/officeDocument/2006/relationships/slide" Target="slide87.xml"/><Relationship Id="rId21" Type="http://schemas.openxmlformats.org/officeDocument/2006/relationships/slide" Target="slide77.xml"/><Relationship Id="rId34" Type="http://schemas.openxmlformats.org/officeDocument/2006/relationships/slide" Target="slide98.xml"/><Relationship Id="rId7" Type="http://schemas.openxmlformats.org/officeDocument/2006/relationships/slide" Target="slide56.xml"/><Relationship Id="rId12" Type="http://schemas.openxmlformats.org/officeDocument/2006/relationships/slide" Target="slide64.xml"/><Relationship Id="rId17" Type="http://schemas.openxmlformats.org/officeDocument/2006/relationships/slide" Target="slide71.xml"/><Relationship Id="rId25" Type="http://schemas.openxmlformats.org/officeDocument/2006/relationships/slide" Target="slide84.xml"/><Relationship Id="rId33" Type="http://schemas.openxmlformats.org/officeDocument/2006/relationships/slide" Target="slide96.xml"/><Relationship Id="rId38" Type="http://schemas.openxmlformats.org/officeDocument/2006/relationships/slide" Target="slide104.xml"/><Relationship Id="rId2" Type="http://schemas.openxmlformats.org/officeDocument/2006/relationships/notesSlide" Target="../notesSlides/notesSlide7.xml"/><Relationship Id="rId16" Type="http://schemas.openxmlformats.org/officeDocument/2006/relationships/slide" Target="slide70.xml"/><Relationship Id="rId20" Type="http://schemas.openxmlformats.org/officeDocument/2006/relationships/slide" Target="slide76.xml"/><Relationship Id="rId29" Type="http://schemas.openxmlformats.org/officeDocument/2006/relationships/slide" Target="slide9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3.xml"/><Relationship Id="rId11" Type="http://schemas.openxmlformats.org/officeDocument/2006/relationships/slide" Target="slide62.xml"/><Relationship Id="rId24" Type="http://schemas.openxmlformats.org/officeDocument/2006/relationships/slide" Target="slide83.xml"/><Relationship Id="rId32" Type="http://schemas.openxmlformats.org/officeDocument/2006/relationships/slide" Target="slide95.xml"/><Relationship Id="rId37" Type="http://schemas.openxmlformats.org/officeDocument/2006/relationships/slide" Target="slide102.xml"/><Relationship Id="rId5" Type="http://schemas.openxmlformats.org/officeDocument/2006/relationships/slide" Target="slide51.xml"/><Relationship Id="rId15" Type="http://schemas.openxmlformats.org/officeDocument/2006/relationships/slide" Target="slide68.xml"/><Relationship Id="rId23" Type="http://schemas.openxmlformats.org/officeDocument/2006/relationships/slide" Target="slide81.xml"/><Relationship Id="rId28" Type="http://schemas.openxmlformats.org/officeDocument/2006/relationships/slide" Target="slide90.xml"/><Relationship Id="rId36" Type="http://schemas.openxmlformats.org/officeDocument/2006/relationships/slide" Target="slide101.xml"/><Relationship Id="rId10" Type="http://schemas.openxmlformats.org/officeDocument/2006/relationships/slide" Target="slide61.xml"/><Relationship Id="rId19" Type="http://schemas.openxmlformats.org/officeDocument/2006/relationships/slide" Target="slide74.xml"/><Relationship Id="rId31" Type="http://schemas.openxmlformats.org/officeDocument/2006/relationships/slide" Target="slide94.xml"/><Relationship Id="rId4" Type="http://schemas.openxmlformats.org/officeDocument/2006/relationships/slide" Target="slide50.xml"/><Relationship Id="rId9" Type="http://schemas.openxmlformats.org/officeDocument/2006/relationships/slide" Target="slide59.xml"/><Relationship Id="rId14" Type="http://schemas.openxmlformats.org/officeDocument/2006/relationships/slide" Target="slide67.xml"/><Relationship Id="rId22" Type="http://schemas.openxmlformats.org/officeDocument/2006/relationships/slide" Target="slide80.xml"/><Relationship Id="rId27" Type="http://schemas.openxmlformats.org/officeDocument/2006/relationships/slide" Target="slide88.xml"/><Relationship Id="rId30" Type="http://schemas.openxmlformats.org/officeDocument/2006/relationships/slide" Target="slide93.xml"/><Relationship Id="rId35" Type="http://schemas.openxmlformats.org/officeDocument/2006/relationships/slide" Target="slide99.xml"/><Relationship Id="rId8" Type="http://schemas.openxmlformats.org/officeDocument/2006/relationships/slide" Target="slide58.xml"/><Relationship Id="rId3" Type="http://schemas.openxmlformats.org/officeDocument/2006/relationships/slide" Target="slide4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13" Type="http://schemas.openxmlformats.org/officeDocument/2006/relationships/slide" Target="slide115.xml"/><Relationship Id="rId18" Type="http://schemas.openxmlformats.org/officeDocument/2006/relationships/slide" Target="slide119.xml"/><Relationship Id="rId3" Type="http://schemas.openxmlformats.org/officeDocument/2006/relationships/slide" Target="slide105.xml"/><Relationship Id="rId7" Type="http://schemas.openxmlformats.org/officeDocument/2006/relationships/slide" Target="slide109.xml"/><Relationship Id="rId12" Type="http://schemas.openxmlformats.org/officeDocument/2006/relationships/slide" Target="slide114.xml"/><Relationship Id="rId17" Type="http://schemas.openxmlformats.org/officeDocument/2006/relationships/slide" Target="slide117.xml"/><Relationship Id="rId2" Type="http://schemas.openxmlformats.org/officeDocument/2006/relationships/notesSlide" Target="../notesSlides/notesSlide9.xml"/><Relationship Id="rId16" Type="http://schemas.openxmlformats.org/officeDocument/2006/relationships/slide" Target="slide121.xml"/><Relationship Id="rId20" Type="http://schemas.openxmlformats.org/officeDocument/2006/relationships/slide" Target="slide1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11" Type="http://schemas.openxmlformats.org/officeDocument/2006/relationships/slide" Target="slide113.xml"/><Relationship Id="rId5" Type="http://schemas.openxmlformats.org/officeDocument/2006/relationships/slide" Target="slide107.xml"/><Relationship Id="rId15" Type="http://schemas.openxmlformats.org/officeDocument/2006/relationships/slide" Target="slide120.xml"/><Relationship Id="rId10" Type="http://schemas.openxmlformats.org/officeDocument/2006/relationships/slide" Target="slide112.xml"/><Relationship Id="rId19" Type="http://schemas.openxmlformats.org/officeDocument/2006/relationships/slide" Target="slide122.xml"/><Relationship Id="rId4" Type="http://schemas.openxmlformats.org/officeDocument/2006/relationships/slide" Target="slide106.xml"/><Relationship Id="rId9" Type="http://schemas.openxmlformats.org/officeDocument/2006/relationships/slide" Target="slide111.xml"/><Relationship Id="rId14" Type="http://schemas.openxmlformats.org/officeDocument/2006/relationships/slide" Target="slide1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24.7.24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188625373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608306669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1387311136"/>
              </p:ext>
            </p:extLst>
          </p:nvPr>
        </p:nvGraphicFramePr>
        <p:xfrm>
          <a:off x="4472" y="3976365"/>
          <a:ext cx="2310728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/>
                        <a:t>YUMIN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DOTOL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xM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DUKAL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478262059"/>
              </p:ext>
            </p:extLst>
          </p:nvPr>
        </p:nvGraphicFramePr>
        <p:xfrm>
          <a:off x="4472" y="3968616"/>
          <a:ext cx="234654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DOTOL/-10  160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106674"/>
              </p:ext>
            </p:extLst>
          </p:nvPr>
        </p:nvGraphicFramePr>
        <p:xfrm>
          <a:off x="4472" y="3960866"/>
          <a:ext cx="230414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DOTOL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1832514962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9119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UPGOS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376905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22430745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3820343038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MAMAS 240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ELGAR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(TYLER)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RUTAS G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(RUTAS N)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GEMIN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(NORMA)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450456469"/>
              </p:ext>
            </p:extLst>
          </p:nvPr>
        </p:nvGraphicFramePr>
        <p:xfrm>
          <a:off x="-2501" y="16504"/>
          <a:ext cx="2328850" cy="5899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7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1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105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63376" y="2956451"/>
            <a:ext cx="2517036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</a:t>
            </a:r>
            <a:r>
              <a:rPr kumimoji="1" lang="en-US" altLang="ko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KOB</a:t>
            </a:r>
            <a:r>
              <a:rPr kumimoji="1" lang="en-US" altLang="ko-Kore-KR" sz="6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118.9 – FUK 133.15 – 119.35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134.35 - TKO 125.9 -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 – ARR 121.27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14;p10">
            <a:extLst>
              <a:ext uri="{FF2B5EF4-FFF2-40B4-BE49-F238E27FC236}">
                <a16:creationId xmlns:a16="http://schemas.microsoft.com/office/drawing/2014/main" id="{C861A1D2-8B8B-326B-9B77-97488D08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122821"/>
              </p:ext>
            </p:extLst>
          </p:nvPr>
        </p:nvGraphicFramePr>
        <p:xfrm>
          <a:off x="0" y="614488"/>
          <a:ext cx="2326349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7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TAMNA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18;p10">
            <a:extLst>
              <a:ext uri="{FF2B5EF4-FFF2-40B4-BE49-F238E27FC236}">
                <a16:creationId xmlns:a16="http://schemas.microsoft.com/office/drawing/2014/main" id="{0D8669F7-0055-7495-FBE1-C5C99B795B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01" y="2118979"/>
            <a:ext cx="1511236" cy="828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1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/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16994320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486190"/>
            <a:ext cx="231826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128.12 – FUK 133.02 – KOB 133.55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132.7 – FUK 133.15 – KOB 118.9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121.2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27;p11">
            <a:extLst>
              <a:ext uri="{FF2B5EF4-FFF2-40B4-BE49-F238E27FC236}">
                <a16:creationId xmlns:a16="http://schemas.microsoft.com/office/drawing/2014/main" id="{7A61CDFA-D55D-A334-BEF7-D36F17824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4980"/>
              </p:ext>
            </p:extLst>
          </p:nvPr>
        </p:nvGraphicFramePr>
        <p:xfrm>
          <a:off x="4472" y="396258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xP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TAMNA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27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042856576"/>
              </p:ext>
            </p:extLst>
          </p:nvPr>
        </p:nvGraphicFramePr>
        <p:xfrm>
          <a:off x="98101" y="132867"/>
          <a:ext cx="2132650" cy="404438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7213989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53295"/>
              </p:ext>
            </p:extLst>
          </p:nvPr>
        </p:nvGraphicFramePr>
        <p:xfrm>
          <a:off x="4472" y="3960866"/>
          <a:ext cx="2346889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2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9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xM</a:t>
                      </a:r>
                      <a:r>
                        <a:rPr lang="en-US" sz="800" b="1" dirty="0"/>
                        <a:t>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89602919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552415580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여러분을 모시고 가는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고맙습니다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your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43739</TotalTime>
  <Words>28927</Words>
  <Application>Microsoft Macintosh PowerPoint</Application>
  <PresentationFormat>사용자 지정</PresentationFormat>
  <Paragraphs>7831</Paragraphs>
  <Slides>140</Slides>
  <Notes>138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9" baseType="lpstr">
      <vt:lpstr>Calibri</vt:lpstr>
      <vt:lpstr>Cambria Math</vt:lpstr>
      <vt:lpstr>Wingdings</vt:lpstr>
      <vt:lpstr>Britannic Bold</vt:lpstr>
      <vt:lpstr>Helvetica Neue</vt:lpstr>
      <vt:lpstr>Gulim</vt:lpstr>
      <vt:lpstr>Lato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329</cp:revision>
  <dcterms:created xsi:type="dcterms:W3CDTF">2022-05-17T08:00:10Z</dcterms:created>
  <dcterms:modified xsi:type="dcterms:W3CDTF">2024-07-25T01:09:23Z</dcterms:modified>
</cp:coreProperties>
</file>